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27AD-691E-F447-9445-61902AD4C889}" type="datetimeFigureOut">
              <a:rPr lang="en-US" smtClean="0"/>
              <a:t>27.05.14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6F9A-AE88-EB4F-BC6D-F137D19F7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910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27AD-691E-F447-9445-61902AD4C889}" type="datetimeFigureOut">
              <a:rPr lang="en-US" smtClean="0"/>
              <a:t>27.05.14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6F9A-AE88-EB4F-BC6D-F137D19F7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138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27AD-691E-F447-9445-61902AD4C889}" type="datetimeFigureOut">
              <a:rPr lang="en-US" smtClean="0"/>
              <a:t>27.05.14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6F9A-AE88-EB4F-BC6D-F137D19F7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10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27AD-691E-F447-9445-61902AD4C889}" type="datetimeFigureOut">
              <a:rPr lang="en-US" smtClean="0"/>
              <a:t>27.05.14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6F9A-AE88-EB4F-BC6D-F137D19F7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9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27AD-691E-F447-9445-61902AD4C889}" type="datetimeFigureOut">
              <a:rPr lang="en-US" smtClean="0"/>
              <a:t>27.05.14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6F9A-AE88-EB4F-BC6D-F137D19F7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273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27AD-691E-F447-9445-61902AD4C889}" type="datetimeFigureOut">
              <a:rPr lang="en-US" smtClean="0"/>
              <a:t>27.05.14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6F9A-AE88-EB4F-BC6D-F137D19F7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478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27AD-691E-F447-9445-61902AD4C889}" type="datetimeFigureOut">
              <a:rPr lang="en-US" smtClean="0"/>
              <a:t>27.05.14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6F9A-AE88-EB4F-BC6D-F137D19F7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40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27AD-691E-F447-9445-61902AD4C889}" type="datetimeFigureOut">
              <a:rPr lang="en-US" smtClean="0"/>
              <a:t>27.05.14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6F9A-AE88-EB4F-BC6D-F137D19F7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38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27AD-691E-F447-9445-61902AD4C889}" type="datetimeFigureOut">
              <a:rPr lang="en-US" smtClean="0"/>
              <a:t>27.05.14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6F9A-AE88-EB4F-BC6D-F137D19F7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618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27AD-691E-F447-9445-61902AD4C889}" type="datetimeFigureOut">
              <a:rPr lang="en-US" smtClean="0"/>
              <a:t>27.05.14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6F9A-AE88-EB4F-BC6D-F137D19F7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82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027AD-691E-F447-9445-61902AD4C889}" type="datetimeFigureOut">
              <a:rPr lang="en-US" smtClean="0"/>
              <a:t>27.05.14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6F9A-AE88-EB4F-BC6D-F137D19F7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968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027AD-691E-F447-9445-61902AD4C889}" type="datetimeFigureOut">
              <a:rPr lang="en-US" smtClean="0"/>
              <a:t>27.05.14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06F9A-AE88-EB4F-BC6D-F137D19F7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80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S&amp;P 500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772400" cy="1752600"/>
          </a:xfrm>
        </p:spPr>
        <p:txBody>
          <a:bodyPr/>
          <a:lstStyle/>
          <a:p>
            <a:r>
              <a:rPr lang="en-US" dirty="0" smtClean="0"/>
              <a:t>v </a:t>
            </a:r>
            <a:r>
              <a:rPr lang="en-US" dirty="0" err="1" smtClean="0"/>
              <a:t>této</a:t>
            </a:r>
            <a:r>
              <a:rPr lang="en-US" dirty="0" smtClean="0"/>
              <a:t> </a:t>
            </a:r>
            <a:r>
              <a:rPr lang="en-US" dirty="0" err="1" smtClean="0"/>
              <a:t>podobě</a:t>
            </a:r>
            <a:r>
              <a:rPr lang="en-US" dirty="0" smtClean="0"/>
              <a:t> (500 </a:t>
            </a:r>
            <a:r>
              <a:rPr lang="en-US" dirty="0" err="1" smtClean="0"/>
              <a:t>spol</a:t>
            </a:r>
            <a:r>
              <a:rPr lang="en-US" dirty="0" smtClean="0"/>
              <a:t>.)od 4. 3. 1957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76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Obecné</a:t>
            </a:r>
            <a:r>
              <a:rPr lang="en-US" dirty="0" smtClean="0"/>
              <a:t> </a:t>
            </a:r>
            <a:r>
              <a:rPr lang="en-US" dirty="0" err="1" smtClean="0"/>
              <a:t>informace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Založen</a:t>
            </a:r>
            <a:r>
              <a:rPr lang="en-US" dirty="0" smtClean="0"/>
              <a:t> </a:t>
            </a:r>
            <a:r>
              <a:rPr lang="en-US" dirty="0" err="1" smtClean="0"/>
              <a:t>společností</a:t>
            </a:r>
            <a:r>
              <a:rPr lang="en-US" dirty="0" smtClean="0"/>
              <a:t> Standard &amp; Poor’s</a:t>
            </a:r>
          </a:p>
          <a:p>
            <a:r>
              <a:rPr lang="en-US" dirty="0" smtClean="0"/>
              <a:t>500 </a:t>
            </a:r>
            <a:r>
              <a:rPr lang="en-US" dirty="0" err="1" smtClean="0"/>
              <a:t>největších</a:t>
            </a:r>
            <a:r>
              <a:rPr lang="en-US" dirty="0" smtClean="0"/>
              <a:t> </a:t>
            </a:r>
            <a:r>
              <a:rPr lang="en-US" dirty="0" err="1" smtClean="0"/>
              <a:t>společností</a:t>
            </a:r>
            <a:r>
              <a:rPr lang="en-US" dirty="0" smtClean="0"/>
              <a:t>, </a:t>
            </a:r>
            <a:r>
              <a:rPr lang="en-US" dirty="0" err="1" smtClean="0"/>
              <a:t>které</a:t>
            </a:r>
            <a:r>
              <a:rPr lang="en-US" dirty="0" smtClean="0"/>
              <a:t> </a:t>
            </a:r>
            <a:r>
              <a:rPr lang="en-US" dirty="0" err="1" smtClean="0"/>
              <a:t>jsou</a:t>
            </a:r>
            <a:r>
              <a:rPr lang="en-US" dirty="0" smtClean="0"/>
              <a:t> </a:t>
            </a:r>
            <a:r>
              <a:rPr lang="en-US" dirty="0" err="1" smtClean="0"/>
              <a:t>obchodované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burze</a:t>
            </a:r>
            <a:r>
              <a:rPr lang="en-US" dirty="0" smtClean="0"/>
              <a:t> NYSE </a:t>
            </a:r>
            <a:r>
              <a:rPr lang="en-US" dirty="0" err="1" smtClean="0"/>
              <a:t>nebo</a:t>
            </a:r>
            <a:r>
              <a:rPr lang="en-US" dirty="0" smtClean="0"/>
              <a:t> NASDAQ</a:t>
            </a:r>
          </a:p>
          <a:p>
            <a:r>
              <a:rPr lang="en-US" dirty="0" err="1" smtClean="0"/>
              <a:t>Hodnota</a:t>
            </a:r>
            <a:r>
              <a:rPr lang="en-US" dirty="0" smtClean="0"/>
              <a:t> </a:t>
            </a:r>
            <a:r>
              <a:rPr lang="en-US" dirty="0" err="1" smtClean="0"/>
              <a:t>indexu</a:t>
            </a:r>
            <a:r>
              <a:rPr lang="en-US" dirty="0" smtClean="0"/>
              <a:t> k 27. 5. 2014 </a:t>
            </a:r>
            <a:r>
              <a:rPr lang="en-US" dirty="0" err="1" smtClean="0"/>
              <a:t>byla</a:t>
            </a:r>
            <a:r>
              <a:rPr lang="en-US" dirty="0" smtClean="0"/>
              <a:t> 1 907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412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Blue chips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Blue </a:t>
            </a:r>
            <a:r>
              <a:rPr lang="cs-CZ" dirty="0" err="1" smtClean="0"/>
              <a:t>chip</a:t>
            </a:r>
            <a:r>
              <a:rPr lang="cs-CZ" dirty="0" smtClean="0"/>
              <a:t>, blue </a:t>
            </a:r>
            <a:r>
              <a:rPr lang="cs-CZ" dirty="0" err="1" smtClean="0"/>
              <a:t>chip</a:t>
            </a:r>
            <a:r>
              <a:rPr lang="cs-CZ" dirty="0" smtClean="0"/>
              <a:t> </a:t>
            </a:r>
            <a:r>
              <a:rPr lang="cs-CZ" dirty="0" err="1" smtClean="0"/>
              <a:t>stocks</a:t>
            </a:r>
            <a:r>
              <a:rPr lang="cs-CZ" dirty="0" smtClean="0"/>
              <a:t> (česky „modrý žeton“) je termín, kterým se označují akcie největších a nejziskovějších společností, které jsou obchodovány na burze, mají stabilní růst a pravidelně vyplácejí dividendy.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072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nímek obrazovky 2014-05-27 v 15.42.3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0"/>
            <a:ext cx="69934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216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nímek obrazovky 2014-05-27 v 16.19.4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14700"/>
            <a:ext cx="9144000" cy="217357"/>
          </a:xfrm>
          <a:prstGeom prst="rect">
            <a:avLst/>
          </a:prstGeom>
        </p:spPr>
      </p:pic>
      <p:pic>
        <p:nvPicPr>
          <p:cNvPr id="5" name="Picture 4" descr="Snímek obrazovky 2014-05-27 v 16.19.3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585" y="2738994"/>
            <a:ext cx="9154585" cy="575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784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89</Words>
  <Application>Microsoft Macintosh PowerPoint</Application>
  <PresentationFormat>On-screen Show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S&amp;P 500</vt:lpstr>
      <vt:lpstr>Obecné informace</vt:lpstr>
      <vt:lpstr>Blue chips</vt:lpstr>
      <vt:lpstr>PowerPoint Presentation</vt:lpstr>
      <vt:lpstr>PowerPoint Presentation</vt:lpstr>
    </vt:vector>
  </TitlesOfParts>
  <Company>radek.sitera_x0016__x0016_@gmail.com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S&amp;P 500</dc:title>
  <dc:creator>Radek Šitera</dc:creator>
  <cp:lastModifiedBy>Radek Šitera</cp:lastModifiedBy>
  <cp:revision>2</cp:revision>
  <dcterms:created xsi:type="dcterms:W3CDTF">2014-05-27T14:10:10Z</dcterms:created>
  <dcterms:modified xsi:type="dcterms:W3CDTF">2014-05-27T14:21:49Z</dcterms:modified>
</cp:coreProperties>
</file>